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6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872" r:id="rId17"/>
    <p:sldId id="509" r:id="rId18"/>
    <p:sldId id="1126" r:id="rId19"/>
    <p:sldId id="1127" r:id="rId20"/>
    <p:sldId id="1128" r:id="rId21"/>
    <p:sldId id="1129" r:id="rId22"/>
    <p:sldId id="1130" r:id="rId23"/>
    <p:sldId id="572" r:id="rId24"/>
    <p:sldId id="1155" r:id="rId25"/>
    <p:sldId id="551" r:id="rId26"/>
    <p:sldId id="869" r:id="rId27"/>
    <p:sldId id="1025" r:id="rId28"/>
    <p:sldId id="1036" r:id="rId29"/>
    <p:sldId id="591" r:id="rId30"/>
    <p:sldId id="590" r:id="rId31"/>
    <p:sldId id="588" r:id="rId32"/>
    <p:sldId id="589" r:id="rId33"/>
    <p:sldId id="1132" r:id="rId34"/>
    <p:sldId id="1133" r:id="rId35"/>
    <p:sldId id="1093" r:id="rId36"/>
    <p:sldId id="1102" r:id="rId37"/>
    <p:sldId id="1113" r:id="rId38"/>
    <p:sldId id="1114" r:id="rId39"/>
    <p:sldId id="1165" r:id="rId40"/>
    <p:sldId id="1166" r:id="rId41"/>
    <p:sldId id="1167" r:id="rId42"/>
    <p:sldId id="1011" r:id="rId43"/>
    <p:sldId id="733" r:id="rId44"/>
    <p:sldId id="1015" r:id="rId45"/>
    <p:sldId id="1016" r:id="rId46"/>
    <p:sldId id="1017" r:id="rId47"/>
    <p:sldId id="1018" r:id="rId48"/>
    <p:sldId id="736" r:id="rId49"/>
    <p:sldId id="738" r:id="rId50"/>
    <p:sldId id="746" r:id="rId51"/>
    <p:sldId id="734" r:id="rId52"/>
    <p:sldId id="1174" r:id="rId53"/>
    <p:sldId id="1175" r:id="rId54"/>
    <p:sldId id="550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41719C"/>
    <a:srgbClr val="025249"/>
    <a:srgbClr val="D4EBE9"/>
    <a:srgbClr val="5EA985"/>
    <a:srgbClr val="B58900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3"/>
    <p:restoredTop sz="96853" autoAdjust="0"/>
  </p:normalViewPr>
  <p:slideViewPr>
    <p:cSldViewPr snapToGrid="0" snapToObjects="1">
      <p:cViewPr>
        <p:scale>
          <a:sx n="177" d="100"/>
          <a:sy n="177" d="100"/>
        </p:scale>
        <p:origin x="4392" y="2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62400" y="1161397"/>
            <a:ext cx="6369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</a:t>
            </a:r>
            <a:endParaRPr lang="de-DE" sz="5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W-</a:t>
            </a:r>
            <a:r>
              <a:rPr lang="de-DE" sz="1200" spc="60" dirty="0" err="1">
                <a:solidFill>
                  <a:srgbClr val="D4EBE9"/>
                </a:solidFill>
              </a:rPr>
              <a:t>Jax</a:t>
            </a:r>
            <a:r>
              <a:rPr lang="de-DE" sz="1200" spc="60" dirty="0">
                <a:solidFill>
                  <a:srgbClr val="D4EBE9"/>
                </a:solidFill>
              </a:rPr>
              <a:t> München | 8. November 2022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3307267" y="2101163"/>
            <a:ext cx="543259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in 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60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Minuten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/wjax2022-gql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DFEBC18-5492-30E2-3784-3056D22FF40C}"/>
              </a:ext>
            </a:extLst>
          </p:cNvPr>
          <p:cNvSpPr/>
          <p:nvPr/>
        </p:nvSpPr>
        <p:spPr>
          <a:xfrm>
            <a:off x="3139309" y="859497"/>
            <a:ext cx="543259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/wjax2022-gql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2940</Words>
  <Application>Microsoft Macintosh PowerPoint</Application>
  <PresentationFormat>Bildschirmpräsentation (16:9)</PresentationFormat>
  <Paragraphs>595</Paragraphs>
  <Slides>54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W-Jax München | 8. November 2022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1205</cp:revision>
  <cp:lastPrinted>2019-09-03T13:49:24Z</cp:lastPrinted>
  <dcterms:created xsi:type="dcterms:W3CDTF">2016-03-28T15:59:53Z</dcterms:created>
  <dcterms:modified xsi:type="dcterms:W3CDTF">2022-11-04T18:51:48Z</dcterms:modified>
</cp:coreProperties>
</file>